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57" r:id="rId5"/>
    <p:sldId id="259" r:id="rId6"/>
    <p:sldId id="260" r:id="rId7"/>
    <p:sldId id="258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01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2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79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52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4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3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495ADB-6615-4FF1-9C17-CDC4DFC30B1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90A770-B873-4348-864A-F7279A80338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 to VR – Hello VR!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1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C4CB-2E1C-4E7E-98B0-BE17EE2F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game again!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BB550-CD74-45AF-B657-1A59212B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time, playing the game your VR headset should operate as you’d expect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controller models will render in game!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Future tutorials will detail setting up movement </a:t>
            </a:r>
            <a:r>
              <a:rPr lang="en-US"/>
              <a:t>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07598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45A0-A068-4EBD-876C-0D4A6CE6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Development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9567-ABAF-4314-BBF9-965B28E68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 speaking, there are only a few development kits for VR developers to choose from: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Unreal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Crytek</a:t>
            </a:r>
          </a:p>
          <a:p>
            <a:pPr marL="0" indent="0">
              <a:buNone/>
            </a:pPr>
            <a:r>
              <a:rPr lang="en-US" dirty="0"/>
              <a:t> As it currently stands, only Unity and Unreal have any investment in the VR space, with Unity encompassing the vast majority of games available. This is a result of: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SteamVR</a:t>
            </a:r>
            <a:r>
              <a:rPr lang="en-US" dirty="0"/>
              <a:t> Integration – Almost all games leverage this platform now.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Large community of developers and existing resources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Learning curve not as great</a:t>
            </a:r>
          </a:p>
        </p:txBody>
      </p:sp>
    </p:spTree>
    <p:extLst>
      <p:ext uri="{BB962C8B-B14F-4D97-AF65-F5344CB8AC3E}">
        <p14:creationId xmlns:p14="http://schemas.microsoft.com/office/powerpoint/2010/main" val="224156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D8D9-1300-485E-B05E-95D2DA9A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Unity VR Games</a:t>
            </a:r>
          </a:p>
        </p:txBody>
      </p:sp>
      <p:pic>
        <p:nvPicPr>
          <p:cNvPr id="1030" name="Picture 6" descr="Image result for Rickality">
            <a:extLst>
              <a:ext uri="{FF2B5EF4-FFF2-40B4-BE49-F238E27FC236}">
                <a16:creationId xmlns:a16="http://schemas.microsoft.com/office/drawing/2014/main" id="{8B0994E2-D3DE-480B-8457-8AFF45F8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0" y="4096705"/>
            <a:ext cx="4038246" cy="18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A630E-B690-4630-9F11-B20D17F6F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B3098-E141-4F81-8F0E-2BED9640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9" y="1845736"/>
            <a:ext cx="4038247" cy="2271514"/>
          </a:xfrm>
          <a:prstGeom prst="rect">
            <a:avLst/>
          </a:prstGeom>
        </p:spPr>
      </p:pic>
      <p:pic>
        <p:nvPicPr>
          <p:cNvPr id="1032" name="Picture 8" descr="Image result for hot dogs horseshoes and hand grenades">
            <a:extLst>
              <a:ext uri="{FF2B5EF4-FFF2-40B4-BE49-F238E27FC236}">
                <a16:creationId xmlns:a16="http://schemas.microsoft.com/office/drawing/2014/main" id="{B24CC07F-DA1A-4D1C-BEB2-D8CC332D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48" y="1845734"/>
            <a:ext cx="3797192" cy="21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ob simulator">
            <a:extLst>
              <a:ext uri="{FF2B5EF4-FFF2-40B4-BE49-F238E27FC236}">
                <a16:creationId xmlns:a16="http://schemas.microsoft.com/office/drawing/2014/main" id="{8B849346-DB1A-4D16-8F50-3F263CA21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46" y="3836338"/>
            <a:ext cx="3806456" cy="21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uper hot vr">
            <a:extLst>
              <a:ext uri="{FF2B5EF4-FFF2-40B4-BE49-F238E27FC236}">
                <a16:creationId xmlns:a16="http://schemas.microsoft.com/office/drawing/2014/main" id="{8023153B-7F2A-4B5D-9CB7-E5551085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02" y="1845734"/>
            <a:ext cx="2888069" cy="411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9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A228-7536-4186-A6EA-9A332204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VR Project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2F680-C7A7-4FD9-88CB-35C4F7215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47375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Player settings must be modified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File &gt; Build Settings &gt; Player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 Inspector, Open XR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Make sure </a:t>
            </a:r>
            <a:r>
              <a:rPr lang="en-US" dirty="0" err="1"/>
              <a:t>OpenVR</a:t>
            </a:r>
            <a:r>
              <a:rPr lang="en-US" dirty="0"/>
              <a:t> is </a:t>
            </a:r>
            <a:r>
              <a:rPr lang="en-US" dirty="0" err="1"/>
              <a:t>selecte</a:t>
            </a:r>
            <a:r>
              <a:rPr lang="en-US" dirty="0"/>
              <a:t>. If not, press plus to add them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your consoles states </a:t>
            </a:r>
            <a:r>
              <a:rPr lang="en-US" dirty="0" err="1"/>
              <a:t>OpenVR</a:t>
            </a:r>
            <a:r>
              <a:rPr lang="en-US" dirty="0"/>
              <a:t> does not exist, remove the SDK and add it again in this menu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want to use Oculus specifically, add that SDK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E2E65-56A7-49B1-88B9-307E76ED9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92" t="6600" b="30774"/>
          <a:stretch/>
        </p:blipFill>
        <p:spPr>
          <a:xfrm>
            <a:off x="7047347" y="1808711"/>
            <a:ext cx="2373744" cy="4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D9FE-35A0-4EC2-81D9-45943713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err="1"/>
              <a:t>SteamVR</a:t>
            </a:r>
            <a:r>
              <a:rPr lang="en-US" dirty="0"/>
              <a:t>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3D8A-95F2-4CFC-8952-39C08F90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3813" y="1934976"/>
            <a:ext cx="361090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 to the Asset Store and search “</a:t>
            </a:r>
            <a:r>
              <a:rPr lang="en-US" dirty="0" err="1"/>
              <a:t>SteamVR</a:t>
            </a:r>
            <a:r>
              <a:rPr lang="en-US" dirty="0"/>
              <a:t> Plugin”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Install and Import all assets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2067F-0DD6-40C3-A8DA-BE2806D76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8" t="14420" r="18617" b="39291"/>
          <a:stretch/>
        </p:blipFill>
        <p:spPr>
          <a:xfrm>
            <a:off x="1097280" y="2490788"/>
            <a:ext cx="6266558" cy="24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EBDD-BEC7-4D14-90D2-F24856F39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Steam VR Popup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B982D-964F-4CAB-AFC1-D6B25BE54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When playing with the plugin, this may pop up with various recommended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Press Accept 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BA2A4-1C20-4DB6-8A21-EB7E5E77D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" r="63299" b="33333"/>
          <a:stretch/>
        </p:blipFill>
        <p:spPr>
          <a:xfrm>
            <a:off x="6780179" y="1845734"/>
            <a:ext cx="3973497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C8407-6F20-46DA-A74E-3A6D31691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VR Player Controller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3C520-54D4-46FE-B4E1-D4129DA4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Remove The </a:t>
            </a:r>
            <a:r>
              <a:rPr lang="en-US" dirty="0" err="1"/>
              <a:t>FPSController</a:t>
            </a:r>
            <a:r>
              <a:rPr lang="en-US" dirty="0"/>
              <a:t> from before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Search for Player in projects, or go to </a:t>
            </a:r>
            <a:r>
              <a:rPr lang="en-US" dirty="0" err="1"/>
              <a:t>SteamVR</a:t>
            </a:r>
            <a:r>
              <a:rPr lang="en-US" dirty="0"/>
              <a:t> &gt; </a:t>
            </a:r>
            <a:r>
              <a:rPr lang="en-US" dirty="0" err="1"/>
              <a:t>InteractionSystem</a:t>
            </a:r>
            <a:r>
              <a:rPr lang="en-US" dirty="0"/>
              <a:t> &gt; Core &gt; Prefabs &gt; Player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Drag it onto the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Alternatively, if you want to not use </a:t>
            </a:r>
            <a:r>
              <a:rPr lang="en-US" dirty="0" err="1"/>
              <a:t>SteamVR</a:t>
            </a:r>
            <a:r>
              <a:rPr lang="en-US" dirty="0"/>
              <a:t>, Drag a camera object into the world and set the Y position to floor level and play!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373E5-DA40-4864-AA91-55EEF96B4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8" t="10228" r="20452" b="6666"/>
          <a:stretch/>
        </p:blipFill>
        <p:spPr>
          <a:xfrm>
            <a:off x="733697" y="676878"/>
            <a:ext cx="6800638" cy="49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6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AE17-ED62-4DA1-9989-5D7C2AAF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80E0-6767-425F-8B96-73298ED2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you press play, </a:t>
            </a:r>
            <a:r>
              <a:rPr lang="en-US" dirty="0" err="1"/>
              <a:t>SteamVR</a:t>
            </a:r>
            <a:r>
              <a:rPr lang="en-US" dirty="0"/>
              <a:t> should load up and begin to boot.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You will most likely see a pop up saying your controllers are not bound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If ignored, you can get in game but cannot see the controllers</a:t>
            </a:r>
          </a:p>
        </p:txBody>
      </p:sp>
    </p:spTree>
    <p:extLst>
      <p:ext uri="{BB962C8B-B14F-4D97-AF65-F5344CB8AC3E}">
        <p14:creationId xmlns:p14="http://schemas.microsoft.com/office/powerpoint/2010/main" val="123369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06A5-C956-4FA3-A6E2-70C41B8E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Steam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8B8C-03A0-45FA-AFC3-F158660E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608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 to Window &gt; </a:t>
            </a:r>
            <a:r>
              <a:rPr lang="en-US" dirty="0" err="1"/>
              <a:t>SteamVR</a:t>
            </a:r>
            <a:r>
              <a:rPr lang="en-US" dirty="0"/>
              <a:t>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This window will appear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Stick with the default for now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Press “Save and Generate”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A2397-FADB-490A-B671-B26FFDFFB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6" r="19667" b="30371"/>
          <a:stretch/>
        </p:blipFill>
        <p:spPr>
          <a:xfrm>
            <a:off x="5069840" y="1845734"/>
            <a:ext cx="6085840" cy="40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25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390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Intro to VR – Hello VR!</vt:lpstr>
      <vt:lpstr>VR Development Platforms</vt:lpstr>
      <vt:lpstr>Examples of Unity VR Games</vt:lpstr>
      <vt:lpstr>VR Project Settings</vt:lpstr>
      <vt:lpstr>SteamVR Plugin</vt:lpstr>
      <vt:lpstr>Steam VR Popup</vt:lpstr>
      <vt:lpstr>VR Player Controller</vt:lpstr>
      <vt:lpstr>Test the game</vt:lpstr>
      <vt:lpstr>Create Steam Input</vt:lpstr>
      <vt:lpstr>Test the game again!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VR – Hello VR!</dc:title>
  <dc:creator>Jeremy Nielson</dc:creator>
  <cp:lastModifiedBy>Jeremy</cp:lastModifiedBy>
  <cp:revision>11</cp:revision>
  <dcterms:created xsi:type="dcterms:W3CDTF">2019-02-11T16:13:21Z</dcterms:created>
  <dcterms:modified xsi:type="dcterms:W3CDTF">2019-04-28T16:59:03Z</dcterms:modified>
</cp:coreProperties>
</file>